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EF64-10FE-42F7-9723-DA729E43101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FE0CA-2679-4482-A91C-BF35F697A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69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075240" cy="63408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Результаты </a:t>
            </a:r>
            <a:r>
              <a:rPr lang="ru-RU" sz="3200" b="1" dirty="0" smtClean="0">
                <a:solidFill>
                  <a:srgbClr val="FF0000"/>
                </a:solidFill>
              </a:rPr>
              <a:t>ОГЭ 2024-2025гг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5468209"/>
            <a:ext cx="8031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перешли порог, но  все успешно сдали в дополнительный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срок: русский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язык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(1 выпускник), математика (1 выпускник),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информатика (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КОГЭ) (1 выпускник), география ( 3 выпускника).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102281"/>
              </p:ext>
            </p:extLst>
          </p:nvPr>
        </p:nvGraphicFramePr>
        <p:xfrm>
          <a:off x="361032" y="836712"/>
          <a:ext cx="8215370" cy="4631497"/>
        </p:xfrm>
        <a:graphic>
          <a:graphicData uri="http://schemas.openxmlformats.org/drawingml/2006/table">
            <a:tbl>
              <a:tblPr/>
              <a:tblGrid>
                <a:gridCol w="191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3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8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кол-во участников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 балл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средняя оценка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гим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./район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Усп-ть,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-во,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Кол-во набравших  макс.балл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4,0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3,9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/ 4,1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29,4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4,6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Информатика (КОГЭ)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12,8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/ 3,9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75,4%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35,2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4,6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39,3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4,5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/ 3,6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61,22%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/ 4,3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81,97%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4,5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46,8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/ 4,6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Родной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32,1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4,4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/ 4,7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85,71%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970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52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201</Words>
  <Application>Microsoft Office PowerPoint</Application>
  <PresentationFormat>Экран (4:3)</PresentationFormat>
  <Paragraphs>94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Результаты ОГЭ 2024-2025гг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2025-12-10T11:55:28Z</dcterms:modified>
</cp:coreProperties>
</file>